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65" r:id="rId4"/>
    <p:sldId id="257" r:id="rId5"/>
    <p:sldId id="259" r:id="rId6"/>
    <p:sldId id="264" r:id="rId7"/>
    <p:sldId id="268" r:id="rId8"/>
    <p:sldId id="260" r:id="rId9"/>
    <p:sldId id="261" r:id="rId10"/>
    <p:sldId id="262" r:id="rId11"/>
    <p:sldId id="263" r:id="rId12"/>
    <p:sldId id="266" r:id="rId13"/>
    <p:sldId id="267" r:id="rId14"/>
    <p:sldId id="27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2D004AF-12B4-3D44-9EC2-784A69830513}" type="datetimeFigureOut">
              <a:rPr lang="en-US" smtClean="0"/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5D5A70F-76D8-FC43-9482-CF65DE71D6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mzalend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/>
          <a:lstStyle/>
          <a:p>
            <a:r>
              <a:rPr lang="en-US" dirty="0" err="1" smtClean="0"/>
              <a:t>mzalendo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info@mzalendo.com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rad@mzalendo.com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098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you’re sworn in. Then what?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69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your MP fight for what (s)he said (s)he’d fight for?</a:t>
            </a:r>
          </a:p>
          <a:p>
            <a:r>
              <a:rPr lang="en-US" dirty="0" smtClean="0"/>
              <a:t>Did (s)he introduce any legislation</a:t>
            </a:r>
          </a:p>
          <a:p>
            <a:r>
              <a:rPr lang="en-US" dirty="0" smtClean="0"/>
              <a:t>Did (s)he contribute to any debate</a:t>
            </a:r>
          </a:p>
          <a:p>
            <a:r>
              <a:rPr lang="en-US" dirty="0" smtClean="0"/>
              <a:t>What has your MP achieved?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08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Searchable </a:t>
            </a:r>
            <a:r>
              <a:rPr lang="en-US" dirty="0" err="1" smtClean="0"/>
              <a:t>Hansards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Regularly updated</a:t>
            </a:r>
          </a:p>
          <a:p>
            <a:r>
              <a:rPr lang="en-US" dirty="0" smtClean="0"/>
              <a:t>Searchable</a:t>
            </a:r>
          </a:p>
          <a:p>
            <a:r>
              <a:rPr lang="en-US" dirty="0" smtClean="0"/>
              <a:t>Context aware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5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Measurements on various metrics</a:t>
            </a:r>
          </a:p>
          <a:p>
            <a:pPr lvl="1"/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Hansard</a:t>
            </a:r>
          </a:p>
          <a:p>
            <a:pPr lvl="1"/>
            <a:r>
              <a:rPr lang="en-US" dirty="0" smtClean="0"/>
              <a:t>Education</a:t>
            </a:r>
          </a:p>
          <a:p>
            <a:pPr lvl="1"/>
            <a:r>
              <a:rPr lang="en-US" dirty="0" smtClean="0"/>
              <a:t>Health</a:t>
            </a:r>
          </a:p>
          <a:p>
            <a:pPr lvl="1"/>
            <a:r>
              <a:rPr lang="en-US" dirty="0" smtClean="0"/>
              <a:t>CDF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814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CDF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CDF Projects</a:t>
            </a:r>
          </a:p>
          <a:p>
            <a:r>
              <a:rPr lang="en-US" dirty="0" smtClean="0"/>
              <a:t>10 Most Expensive</a:t>
            </a:r>
          </a:p>
          <a:p>
            <a:r>
              <a:rPr lang="en-US" dirty="0" smtClean="0"/>
              <a:t>NTA </a:t>
            </a:r>
            <a:r>
              <a:rPr lang="en-US" smtClean="0"/>
              <a:t>Audit Data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70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Engagement of </a:t>
            </a:r>
            <a:r>
              <a:rPr lang="en-US" dirty="0" err="1" smtClean="0"/>
              <a:t>Mzalendo</a:t>
            </a:r>
            <a:r>
              <a:rPr lang="en-US" dirty="0" smtClean="0"/>
              <a:t> users</a:t>
            </a:r>
          </a:p>
          <a:p>
            <a:pPr lvl="1"/>
            <a:r>
              <a:rPr lang="en-US" dirty="0" smtClean="0"/>
              <a:t>Correct information</a:t>
            </a:r>
          </a:p>
          <a:p>
            <a:pPr lvl="1"/>
            <a:r>
              <a:rPr lang="en-US" dirty="0" smtClean="0"/>
              <a:t>Contribute new information</a:t>
            </a:r>
          </a:p>
          <a:p>
            <a:pPr lvl="1"/>
            <a:r>
              <a:rPr lang="en-US" dirty="0" smtClean="0"/>
              <a:t>Engage leaders</a:t>
            </a:r>
          </a:p>
          <a:p>
            <a:pPr lvl="1"/>
            <a:r>
              <a:rPr lang="en-US" dirty="0" smtClean="0"/>
              <a:t>Engage each other e.g. </a:t>
            </a:r>
            <a:r>
              <a:rPr lang="en-US" dirty="0" err="1" smtClean="0"/>
              <a:t>Tharaka</a:t>
            </a:r>
            <a:endParaRPr lang="en-US" dirty="0" smtClean="0"/>
          </a:p>
          <a:p>
            <a:pPr lvl="1"/>
            <a:r>
              <a:rPr lang="en-US" dirty="0" smtClean="0"/>
              <a:t>Contribute analyses and opinions</a:t>
            </a:r>
          </a:p>
          <a:p>
            <a:pPr lvl="2"/>
            <a:r>
              <a:rPr lang="en-US" dirty="0" smtClean="0"/>
              <a:t>Budget</a:t>
            </a:r>
          </a:p>
          <a:p>
            <a:pPr lvl="2"/>
            <a:r>
              <a:rPr lang="en-US" dirty="0" smtClean="0"/>
              <a:t>Law &amp; justice</a:t>
            </a:r>
          </a:p>
          <a:p>
            <a:pPr lvl="2"/>
            <a:r>
              <a:rPr lang="en-US" dirty="0" smtClean="0"/>
              <a:t>Events touching on governance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806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Mzalendo</a:t>
            </a:r>
            <a:r>
              <a:rPr lang="en-US" dirty="0" smtClean="0"/>
              <a:t> 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Desktop/Tablet users</a:t>
            </a:r>
          </a:p>
          <a:p>
            <a:r>
              <a:rPr lang="en-US" dirty="0" smtClean="0"/>
              <a:t>Smartphone users (IDEOS)</a:t>
            </a:r>
          </a:p>
        </p:txBody>
      </p:sp>
    </p:spTree>
    <p:extLst>
      <p:ext uri="{BB962C8B-B14F-4D97-AF65-F5344CB8AC3E}">
        <p14:creationId xmlns:p14="http://schemas.microsoft.com/office/powerpoint/2010/main" val="1151138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Infographics</a:t>
            </a:r>
            <a:r>
              <a:rPr lang="en-US" dirty="0" smtClean="0"/>
              <a:t> and 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</a:p>
          <a:p>
            <a:r>
              <a:rPr lang="en-US" dirty="0" smtClean="0"/>
              <a:t>Health</a:t>
            </a:r>
          </a:p>
          <a:p>
            <a:r>
              <a:rPr lang="en-US" dirty="0" smtClean="0"/>
              <a:t>Infrastructure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196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Blogs</a:t>
            </a:r>
          </a:p>
          <a:p>
            <a:r>
              <a:rPr lang="en-US" dirty="0" smtClean="0"/>
              <a:t>Facebook</a:t>
            </a:r>
          </a:p>
          <a:p>
            <a:r>
              <a:rPr lang="en-US" dirty="0" smtClean="0"/>
              <a:t>Twitter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04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Factors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925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What’s new?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22376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 smtClean="0"/>
              <a:t>Data Initiative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data previously unavailable can now be accessed</a:t>
            </a:r>
          </a:p>
          <a:p>
            <a:pPr lvl="1"/>
            <a:r>
              <a:rPr lang="en-US" dirty="0" smtClean="0"/>
              <a:t>Hansard</a:t>
            </a:r>
          </a:p>
          <a:p>
            <a:pPr lvl="1"/>
            <a:r>
              <a:rPr lang="en-US" dirty="0" smtClean="0"/>
              <a:t>Education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40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Partnering with like minded organizations</a:t>
            </a:r>
          </a:p>
          <a:p>
            <a:r>
              <a:rPr lang="en-US" dirty="0" smtClean="0"/>
              <a:t>Benefits for everyone</a:t>
            </a:r>
          </a:p>
          <a:p>
            <a:r>
              <a:rPr lang="en-US" dirty="0" smtClean="0"/>
              <a:t>Success for everyone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307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Twitter &amp; Facebook adoption is increasing</a:t>
            </a:r>
          </a:p>
          <a:p>
            <a:r>
              <a:rPr lang="en-US" dirty="0" smtClean="0"/>
              <a:t>As a tool for disseminating information and news – its hard to beat</a:t>
            </a:r>
          </a:p>
          <a:p>
            <a:r>
              <a:rPr lang="en-US" dirty="0" smtClean="0"/>
              <a:t>As a tool </a:t>
            </a:r>
            <a:r>
              <a:rPr lang="en-US" smtClean="0"/>
              <a:t>to marshal </a:t>
            </a:r>
            <a:r>
              <a:rPr lang="en-US" dirty="0" smtClean="0"/>
              <a:t>change – even harder</a:t>
            </a:r>
          </a:p>
          <a:p>
            <a:pPr lvl="1"/>
            <a:r>
              <a:rPr lang="en-US" dirty="0" smtClean="0"/>
              <a:t>Egypt</a:t>
            </a:r>
          </a:p>
          <a:p>
            <a:pPr lvl="1"/>
            <a:r>
              <a:rPr lang="en-US" dirty="0" smtClean="0"/>
              <a:t>Tunisia</a:t>
            </a:r>
          </a:p>
          <a:p>
            <a:pPr lvl="1"/>
            <a:r>
              <a:rPr lang="en-US" dirty="0" smtClean="0"/>
              <a:t>SOPA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429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MySociety</a:t>
            </a:r>
            <a:endParaRPr lang="en-US" dirty="0" smtClean="0"/>
          </a:p>
          <a:p>
            <a:r>
              <a:rPr lang="en-US" dirty="0" err="1" smtClean="0"/>
              <a:t>OpenSociety</a:t>
            </a:r>
            <a:endParaRPr lang="en-US" dirty="0" smtClean="0"/>
          </a:p>
          <a:p>
            <a:r>
              <a:rPr lang="en-US" dirty="0" err="1" smtClean="0"/>
              <a:t>Uwezo</a:t>
            </a:r>
            <a:endParaRPr lang="en-US" dirty="0"/>
          </a:p>
          <a:p>
            <a:r>
              <a:rPr lang="en-US" dirty="0" smtClean="0"/>
              <a:t>Ni </a:t>
            </a:r>
            <a:r>
              <a:rPr lang="en-US" dirty="0" err="1" smtClean="0"/>
              <a:t>Sisi</a:t>
            </a:r>
            <a:endParaRPr lang="en-US" dirty="0" smtClean="0"/>
          </a:p>
          <a:p>
            <a:r>
              <a:rPr lang="en-US" dirty="0" err="1" smtClean="0"/>
              <a:t>Kuweni</a:t>
            </a:r>
            <a:r>
              <a:rPr lang="en-US" dirty="0" smtClean="0"/>
              <a:t> Serious</a:t>
            </a:r>
          </a:p>
          <a:p>
            <a:r>
              <a:rPr lang="en-US" dirty="0" err="1" smtClean="0"/>
              <a:t>Omidyar</a:t>
            </a:r>
            <a:r>
              <a:rPr lang="en-US" dirty="0" smtClean="0"/>
              <a:t> </a:t>
            </a:r>
            <a:r>
              <a:rPr lang="en-US" dirty="0" smtClean="0"/>
              <a:t>Network</a:t>
            </a:r>
            <a:endParaRPr lang="en-US" dirty="0" smtClean="0"/>
          </a:p>
          <a:p>
            <a:r>
              <a:rPr lang="en-US" dirty="0" smtClean="0"/>
              <a:t>NTA</a:t>
            </a:r>
          </a:p>
          <a:p>
            <a:r>
              <a:rPr lang="en-US" smtClean="0"/>
              <a:t>Kenya Parliament</a:t>
            </a:r>
            <a:endParaRPr lang="en-US" dirty="0" smtClean="0"/>
          </a:p>
          <a:p>
            <a:r>
              <a:rPr lang="en-US" dirty="0" smtClean="0"/>
              <a:t>Kenya National Examination Council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00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Set the stage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6337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Parliamentary Ballot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</a:t>
            </a:r>
            <a:r>
              <a:rPr lang="en-US" dirty="0" err="1" smtClean="0"/>
              <a:t>Maina</a:t>
            </a:r>
            <a:endParaRPr lang="en-US" dirty="0" smtClean="0"/>
          </a:p>
          <a:p>
            <a:r>
              <a:rPr lang="en-US" dirty="0" smtClean="0"/>
              <a:t>Fred </a:t>
            </a:r>
            <a:r>
              <a:rPr lang="en-US" dirty="0" err="1" smtClean="0"/>
              <a:t>Okello</a:t>
            </a:r>
            <a:endParaRPr lang="en-US" dirty="0" smtClean="0"/>
          </a:p>
          <a:p>
            <a:r>
              <a:rPr lang="en-US" dirty="0" smtClean="0"/>
              <a:t>Ahmed Hassan</a:t>
            </a:r>
          </a:p>
          <a:p>
            <a:r>
              <a:rPr lang="en-US" dirty="0" smtClean="0"/>
              <a:t>Julia </a:t>
            </a:r>
            <a:r>
              <a:rPr lang="en-US" dirty="0" err="1" smtClean="0"/>
              <a:t>Mwende</a:t>
            </a:r>
            <a:endParaRPr lang="en-US" dirty="0" smtClean="0"/>
          </a:p>
          <a:p>
            <a:r>
              <a:rPr lang="en-US" dirty="0" err="1" smtClean="0"/>
              <a:t>Ofwono</a:t>
            </a:r>
            <a:r>
              <a:rPr lang="en-US" dirty="0" smtClean="0"/>
              <a:t> </a:t>
            </a:r>
            <a:r>
              <a:rPr lang="en-US" dirty="0" err="1" smtClean="0"/>
              <a:t>Okobo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246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Who would you vote for?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1230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they have the background? </a:t>
            </a:r>
            <a:r>
              <a:rPr lang="en-US" strike="sngStrike" dirty="0" smtClean="0"/>
              <a:t>Tribe</a:t>
            </a:r>
          </a:p>
          <a:p>
            <a:r>
              <a:rPr lang="en-US" dirty="0" smtClean="0"/>
              <a:t>Are their ideals aligned to yours? </a:t>
            </a:r>
            <a:r>
              <a:rPr lang="en-US" strike="sngStrike" dirty="0" smtClean="0"/>
              <a:t>Party</a:t>
            </a:r>
          </a:p>
          <a:p>
            <a:r>
              <a:rPr lang="en-US" dirty="0" smtClean="0"/>
              <a:t>Do they have any vision of what they want to achieve? </a:t>
            </a:r>
            <a:r>
              <a:rPr lang="en-US" strike="sngStrike" dirty="0" smtClean="0"/>
              <a:t>I know the guy</a:t>
            </a:r>
          </a:p>
          <a:p>
            <a:r>
              <a:rPr lang="en-US" dirty="0" smtClean="0"/>
              <a:t>Do they have a plan to actualize their vision? </a:t>
            </a:r>
            <a:r>
              <a:rPr lang="en-US" strike="sngStrike" dirty="0" smtClean="0"/>
              <a:t>Water for all</a:t>
            </a:r>
          </a:p>
        </p:txBody>
      </p:sp>
    </p:spTree>
    <p:extLst>
      <p:ext uri="{BB962C8B-B14F-4D97-AF65-F5344CB8AC3E}">
        <p14:creationId xmlns:p14="http://schemas.microsoft.com/office/powerpoint/2010/main" val="12498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Mzalendo</a:t>
            </a:r>
            <a:r>
              <a:rPr lang="en-US" dirty="0" smtClean="0"/>
              <a:t> will let you</a:t>
            </a:r>
          </a:p>
          <a:p>
            <a:pPr lvl="1"/>
            <a:r>
              <a:rPr lang="en-US" dirty="0" smtClean="0"/>
              <a:t>Search for the candidate</a:t>
            </a:r>
          </a:p>
          <a:p>
            <a:pPr lvl="1"/>
            <a:r>
              <a:rPr lang="en-US" dirty="0" smtClean="0"/>
              <a:t>Access his information</a:t>
            </a:r>
          </a:p>
          <a:p>
            <a:pPr lvl="1"/>
            <a:r>
              <a:rPr lang="en-US" dirty="0" smtClean="0"/>
              <a:t>Compare candidates across various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67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Senator</a:t>
            </a:r>
          </a:p>
          <a:p>
            <a:r>
              <a:rPr lang="en-US" dirty="0" smtClean="0"/>
              <a:t>Governor</a:t>
            </a:r>
          </a:p>
          <a:p>
            <a:r>
              <a:rPr lang="en-US" dirty="0" smtClean="0"/>
              <a:t>MP</a:t>
            </a:r>
          </a:p>
          <a:p>
            <a:r>
              <a:rPr lang="en-US" dirty="0" smtClean="0"/>
              <a:t>Senate</a:t>
            </a:r>
          </a:p>
          <a:p>
            <a:r>
              <a:rPr lang="en-US" dirty="0" smtClean="0"/>
              <a:t>National assembly</a:t>
            </a:r>
          </a:p>
          <a:p>
            <a:r>
              <a:rPr lang="en-US" dirty="0" smtClean="0"/>
              <a:t>County</a:t>
            </a:r>
          </a:p>
        </p:txBody>
      </p:sp>
    </p:spTree>
    <p:extLst>
      <p:ext uri="{BB962C8B-B14F-4D97-AF65-F5344CB8AC3E}">
        <p14:creationId xmlns:p14="http://schemas.microsoft.com/office/powerpoint/2010/main" val="2510085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dirty="0" smtClean="0"/>
              <a:t>What are all those?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smtClean="0"/>
              <a:t>How does government work?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19503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286</TotalTime>
  <Words>304</Words>
  <Application>Microsoft Office PowerPoint</Application>
  <PresentationFormat>On-screen Show (4:3)</PresentationFormat>
  <Paragraphs>109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Austin</vt:lpstr>
      <vt:lpstr>mzalendo</vt:lpstr>
      <vt:lpstr>PowerPoint Presentation</vt:lpstr>
      <vt:lpstr>PowerPoint Presentation</vt:lpstr>
      <vt:lpstr>Parliamentary Ballot</vt:lpstr>
      <vt:lpstr>PowerPoint Presentation</vt:lpstr>
      <vt:lpstr>PowerPoint Presentation</vt:lpstr>
      <vt:lpstr>PowerPoint Presentation</vt:lpstr>
      <vt:lpstr>Government</vt:lpstr>
      <vt:lpstr>PowerPoint Presentation</vt:lpstr>
      <vt:lpstr>2014</vt:lpstr>
      <vt:lpstr>PowerPoint Presentation</vt:lpstr>
      <vt:lpstr>Searchable Hansards</vt:lpstr>
      <vt:lpstr>Scorecards</vt:lpstr>
      <vt:lpstr>CDF Projects</vt:lpstr>
      <vt:lpstr>Participation</vt:lpstr>
      <vt:lpstr>Mzalendo Accessibility</vt:lpstr>
      <vt:lpstr>Infographics and Datasets</vt:lpstr>
      <vt:lpstr>Engagement</vt:lpstr>
      <vt:lpstr>Success Factors</vt:lpstr>
      <vt:lpstr>Open Data Initiative</vt:lpstr>
      <vt:lpstr>Partnerships</vt:lpstr>
      <vt:lpstr>Social Media</vt:lpstr>
      <vt:lpstr>Partners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www.mzalendo.com</dc:title>
  <dc:creator>Conrad Akunga</dc:creator>
  <cp:lastModifiedBy>Jessica</cp:lastModifiedBy>
  <cp:revision>11</cp:revision>
  <dcterms:created xsi:type="dcterms:W3CDTF">2012-02-07T16:01:20Z</dcterms:created>
  <dcterms:modified xsi:type="dcterms:W3CDTF">2012-02-08T05:30:10Z</dcterms:modified>
</cp:coreProperties>
</file>