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1" r:id="rId5"/>
    <p:sldId id="265" r:id="rId6"/>
    <p:sldId id="264" r:id="rId7"/>
    <p:sldId id="260" r:id="rId8"/>
    <p:sldId id="262" r:id="rId9"/>
    <p:sldId id="259" r:id="rId10"/>
    <p:sldId id="263" r:id="rId11"/>
    <p:sldId id="266" r:id="rId12"/>
    <p:sldId id="267" r:id="rId13"/>
    <p:sldId id="268" r:id="rId14"/>
    <p:sldId id="28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6" r:id="rId26"/>
    <p:sldId id="279" r:id="rId27"/>
    <p:sldId id="280" r:id="rId28"/>
    <p:sldId id="283" r:id="rId29"/>
    <p:sldId id="281" r:id="rId30"/>
    <p:sldId id="284" r:id="rId31"/>
    <p:sldId id="282" r:id="rId32"/>
    <p:sldId id="285" r:id="rId33"/>
    <p:sldId id="28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2F0292D-1797-49A5-8D2D-8D50C72EF3CC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2F0292D-1797-49A5-8D2D-8D50C72EF3CC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mzalend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mzalendo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info@mzalendo.com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rad@mzalendo.com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89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</a:t>
            </a:r>
          </a:p>
          <a:p>
            <a:r>
              <a:rPr lang="en-US" dirty="0" smtClean="0"/>
              <a:t>Disinterested</a:t>
            </a:r>
          </a:p>
          <a:p>
            <a:r>
              <a:rPr lang="en-US" dirty="0" smtClean="0"/>
              <a:t>Eat, sleep and work</a:t>
            </a:r>
          </a:p>
          <a:p>
            <a:r>
              <a:rPr lang="en-US" dirty="0" smtClean="0"/>
              <a:t>No opinion</a:t>
            </a:r>
          </a:p>
          <a:p>
            <a:r>
              <a:rPr lang="en-US" dirty="0" smtClean="0"/>
              <a:t>Beast of burden</a:t>
            </a:r>
          </a:p>
          <a:p>
            <a:r>
              <a:rPr lang="en-US" dirty="0" smtClean="0"/>
              <a:t>Used and abused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12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Flashback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23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It began, as most great things do, in that engine of innovation, industry and achievement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3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Bar</a:t>
            </a:r>
            <a:endParaRPr lang="en-US" dirty="0"/>
          </a:p>
        </p:txBody>
      </p:sp>
      <p:pic>
        <p:nvPicPr>
          <p:cNvPr id="4" name="Content Placeholder 3" descr="lost-friend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584" y="2170664"/>
            <a:ext cx="3481616" cy="3846391"/>
          </a:xfrm>
        </p:spPr>
      </p:pic>
    </p:spTree>
    <p:extLst>
      <p:ext uri="{BB962C8B-B14F-4D97-AF65-F5344CB8AC3E}">
        <p14:creationId xmlns:p14="http://schemas.microsoft.com/office/powerpoint/2010/main" val="2513169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My good friend and eventual co-founder </a:t>
            </a:r>
            <a:r>
              <a:rPr lang="en-US" dirty="0" err="1" smtClean="0"/>
              <a:t>Ory</a:t>
            </a:r>
            <a:r>
              <a:rPr lang="en-US" dirty="0" smtClean="0"/>
              <a:t> </a:t>
            </a:r>
            <a:r>
              <a:rPr lang="en-US" dirty="0" err="1" smtClean="0"/>
              <a:t>Okolloh</a:t>
            </a:r>
            <a:r>
              <a:rPr lang="en-US" dirty="0" smtClean="0"/>
              <a:t> and I were </a:t>
            </a:r>
            <a:r>
              <a:rPr lang="en-US" strike="sngStrike" dirty="0" smtClean="0"/>
              <a:t>having drinks</a:t>
            </a:r>
            <a:r>
              <a:rPr lang="en-US" dirty="0" smtClean="0"/>
              <a:t> reflecting on life as a whole and we (inevitably) got to discussing politics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979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Parliament website pulled down</a:t>
            </a:r>
          </a:p>
          <a:p>
            <a:r>
              <a:rPr lang="en-US" dirty="0" smtClean="0"/>
              <a:t>No access to your representative</a:t>
            </a:r>
          </a:p>
          <a:p>
            <a:r>
              <a:rPr lang="en-US" dirty="0" smtClean="0"/>
              <a:t>MP talk about ‘being disturbed’</a:t>
            </a:r>
          </a:p>
          <a:p>
            <a:r>
              <a:rPr lang="en-US" dirty="0" smtClean="0"/>
              <a:t>Debate on the abilities of the MPs</a:t>
            </a:r>
          </a:p>
          <a:p>
            <a:r>
              <a:rPr lang="en-US" dirty="0" smtClean="0"/>
              <a:t>Angst!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897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Epiphany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 information is not a privilege</a:t>
            </a:r>
          </a:p>
          <a:p>
            <a:r>
              <a:rPr lang="en-US" dirty="0" smtClean="0"/>
              <a:t>We have a right to know</a:t>
            </a:r>
          </a:p>
          <a:p>
            <a:r>
              <a:rPr lang="en-US" dirty="0" smtClean="0"/>
              <a:t>Quality of leadership arguments takes place daily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533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So we’ve argued.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Then what?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1326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www.mzalendo.com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55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Mzalendo</a:t>
            </a:r>
            <a:r>
              <a:rPr lang="en-US" dirty="0" smtClean="0"/>
              <a:t> is a resource that attempts to do several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618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b="1" dirty="0"/>
              <a:t>The price of apathy towards public affairs is to be ruled by evil </a:t>
            </a:r>
            <a:r>
              <a:rPr lang="en-US" b="1" dirty="0" smtClean="0"/>
              <a:t>men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Plato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23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Aspirant &amp; MP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Work History</a:t>
            </a:r>
          </a:p>
          <a:p>
            <a:r>
              <a:rPr lang="en-US" dirty="0" smtClean="0"/>
              <a:t>Contacts (Yes, contacts)</a:t>
            </a:r>
          </a:p>
          <a:p>
            <a:r>
              <a:rPr lang="en-US" dirty="0" smtClean="0"/>
              <a:t>Leadership History (Terms served)</a:t>
            </a:r>
          </a:p>
          <a:p>
            <a:r>
              <a:rPr lang="en-US" dirty="0" smtClean="0"/>
              <a:t>Commentary</a:t>
            </a:r>
          </a:p>
          <a:p>
            <a:r>
              <a:rPr lang="en-US" dirty="0" smtClean="0"/>
              <a:t>Responsibilities</a:t>
            </a:r>
            <a:r>
              <a:rPr lang="en-US" dirty="0"/>
              <a:t> </a:t>
            </a:r>
            <a:r>
              <a:rPr lang="en-US" dirty="0" smtClean="0"/>
              <a:t>(Ministers)</a:t>
            </a:r>
          </a:p>
        </p:txBody>
      </p:sp>
    </p:spTree>
    <p:extLst>
      <p:ext uri="{BB962C8B-B14F-4D97-AF65-F5344CB8AC3E}">
        <p14:creationId xmlns:p14="http://schemas.microsoft.com/office/powerpoint/2010/main" val="1394346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Provinces</a:t>
            </a:r>
          </a:p>
          <a:p>
            <a:r>
              <a:rPr lang="en-US" dirty="0" smtClean="0"/>
              <a:t>Districts</a:t>
            </a:r>
          </a:p>
          <a:p>
            <a:r>
              <a:rPr lang="en-US" dirty="0" smtClean="0"/>
              <a:t>Constituencies</a:t>
            </a:r>
          </a:p>
          <a:p>
            <a:r>
              <a:rPr lang="en-US" dirty="0" smtClean="0"/>
              <a:t>Polling Stations</a:t>
            </a:r>
          </a:p>
        </p:txBody>
      </p:sp>
    </p:spTree>
    <p:extLst>
      <p:ext uri="{BB962C8B-B14F-4D97-AF65-F5344CB8AC3E}">
        <p14:creationId xmlns:p14="http://schemas.microsoft.com/office/powerpoint/2010/main" val="11039702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Legislative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</a:p>
          <a:p>
            <a:r>
              <a:rPr lang="en-US" dirty="0" smtClean="0"/>
              <a:t>Motions</a:t>
            </a:r>
          </a:p>
          <a:p>
            <a:r>
              <a:rPr lang="en-US" dirty="0" smtClean="0"/>
              <a:t>Bills</a:t>
            </a:r>
          </a:p>
          <a:p>
            <a:r>
              <a:rPr lang="en-US" dirty="0" err="1" smtClean="0"/>
              <a:t>Hansard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832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Names</a:t>
            </a:r>
          </a:p>
          <a:p>
            <a:r>
              <a:rPr lang="en-US" dirty="0" smtClean="0"/>
              <a:t>Symbols</a:t>
            </a:r>
          </a:p>
          <a:p>
            <a:r>
              <a:rPr lang="en-US" dirty="0" smtClean="0"/>
              <a:t>Manifestos</a:t>
            </a:r>
          </a:p>
          <a:p>
            <a:r>
              <a:rPr lang="en-US" dirty="0" smtClean="0"/>
              <a:t>Founding</a:t>
            </a:r>
          </a:p>
          <a:p>
            <a:r>
              <a:rPr lang="en-US" dirty="0" smtClean="0"/>
              <a:t>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0092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Audit reports</a:t>
            </a:r>
          </a:p>
          <a:p>
            <a:r>
              <a:rPr lang="en-US" dirty="0" smtClean="0"/>
              <a:t>Standing Orders</a:t>
            </a:r>
          </a:p>
          <a:p>
            <a:r>
              <a:rPr lang="en-US" dirty="0" smtClean="0"/>
              <a:t>CDF Reports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054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Names</a:t>
            </a:r>
          </a:p>
          <a:p>
            <a:r>
              <a:rPr lang="en-US" dirty="0" smtClean="0"/>
              <a:t>Brief responsibilities – Health vs. Public Health</a:t>
            </a:r>
          </a:p>
          <a:p>
            <a:r>
              <a:rPr lang="en-US" dirty="0" smtClean="0"/>
              <a:t>Ministers/Assistants/PS</a:t>
            </a:r>
          </a:p>
          <a:p>
            <a:r>
              <a:rPr lang="en-US" dirty="0" smtClean="0"/>
              <a:t>Past ministers/assistants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5123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Challenges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947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NOBODY wanted to give us information. Canvassing and pleading are skills we perfected</a:t>
            </a:r>
            <a:endParaRPr lang="en-US" dirty="0"/>
          </a:p>
        </p:txBody>
      </p:sp>
      <p:pic>
        <p:nvPicPr>
          <p:cNvPr id="4" name="Picture 3" descr="denied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594" y="2981755"/>
            <a:ext cx="2912719" cy="291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351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Information?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Bills</a:t>
            </a:r>
          </a:p>
          <a:p>
            <a:r>
              <a:rPr lang="en-US" dirty="0" smtClean="0"/>
              <a:t>Motions</a:t>
            </a:r>
          </a:p>
          <a:p>
            <a:r>
              <a:rPr lang="en-US" dirty="0" err="1" smtClean="0"/>
              <a:t>Hansards</a:t>
            </a:r>
            <a:endParaRPr lang="en-US" dirty="0" smtClean="0"/>
          </a:p>
          <a:p>
            <a:r>
              <a:rPr lang="en-US" dirty="0" smtClean="0"/>
              <a:t>MP Attendance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0106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We feared for our physical security. </a:t>
            </a:r>
            <a:endParaRPr lang="en-US" dirty="0"/>
          </a:p>
        </p:txBody>
      </p:sp>
      <p:pic>
        <p:nvPicPr>
          <p:cNvPr id="4" name="Picture 3" descr="corporate-theft-masked-thief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442" y="2544763"/>
            <a:ext cx="53975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827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Let’s be candid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7902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is accessing the website &amp; from where</a:t>
            </a:r>
          </a:p>
          <a:p>
            <a:r>
              <a:rPr lang="en-US" dirty="0" smtClean="0"/>
              <a:t>Can somebody come after us?</a:t>
            </a:r>
          </a:p>
          <a:p>
            <a:r>
              <a:rPr lang="en-US" dirty="0" smtClean="0"/>
              <a:t>It’s Our Turn To 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2960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Entrenched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Many Kenyans were apathetic towards government</a:t>
            </a:r>
            <a:endParaRPr lang="en-US" dirty="0"/>
          </a:p>
        </p:txBody>
      </p:sp>
      <p:pic>
        <p:nvPicPr>
          <p:cNvPr id="4" name="Picture 3" descr="apathy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461" y="2807093"/>
            <a:ext cx="2505530" cy="3115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1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Apathy?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we all vote?</a:t>
            </a:r>
          </a:p>
          <a:p>
            <a:r>
              <a:rPr lang="en-US" dirty="0" smtClean="0"/>
              <a:t>Do we find there is a point?</a:t>
            </a:r>
          </a:p>
          <a:p>
            <a:r>
              <a:rPr lang="en-US" dirty="0" smtClean="0"/>
              <a:t>What happens in government?</a:t>
            </a:r>
          </a:p>
          <a:p>
            <a:r>
              <a:rPr lang="en-US" dirty="0" smtClean="0"/>
              <a:t>HOW does government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89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Blood, Sweat &amp; Tears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funding</a:t>
            </a:r>
          </a:p>
          <a:p>
            <a:r>
              <a:rPr lang="en-US" dirty="0" smtClean="0"/>
              <a:t>No resources</a:t>
            </a:r>
          </a:p>
          <a:p>
            <a:r>
              <a:rPr lang="en-US" dirty="0" smtClean="0"/>
              <a:t>Sacrifice personal time, nights and weekends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196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Any resemblance to people, real or imagined is purely a coincidence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1437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Let’s set the stage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9852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The Status Quo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240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428" y="456164"/>
            <a:ext cx="7024744" cy="1143000"/>
          </a:xfrm>
        </p:spPr>
        <p:txBody>
          <a:bodyPr/>
          <a:lstStyle/>
          <a:p>
            <a:r>
              <a:rPr lang="en-US" dirty="0" smtClean="0"/>
              <a:t>This Is A Politician</a:t>
            </a:r>
            <a:endParaRPr lang="en-US" dirty="0"/>
          </a:p>
        </p:txBody>
      </p:sp>
      <p:pic>
        <p:nvPicPr>
          <p:cNvPr id="5" name="Content Placeholder 3" descr="troll.gif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847" y="1769248"/>
            <a:ext cx="3439075" cy="45854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484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</a:t>
            </a:r>
          </a:p>
          <a:p>
            <a:r>
              <a:rPr lang="en-US" dirty="0" smtClean="0"/>
              <a:t>Powerful</a:t>
            </a:r>
          </a:p>
          <a:p>
            <a:r>
              <a:rPr lang="en-US" dirty="0" smtClean="0"/>
              <a:t>Decisive</a:t>
            </a:r>
          </a:p>
          <a:p>
            <a:r>
              <a:rPr lang="en-US" dirty="0" smtClean="0"/>
              <a:t>All knowing</a:t>
            </a:r>
          </a:p>
          <a:p>
            <a:r>
              <a:rPr lang="en-US" dirty="0" smtClean="0"/>
              <a:t>Omnipotent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77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</a:t>
            </a:r>
            <a:r>
              <a:rPr lang="en-US" strike="sngStrike" dirty="0" smtClean="0"/>
              <a:t>A Voter </a:t>
            </a:r>
            <a:r>
              <a:rPr lang="en-US" dirty="0" smtClean="0"/>
              <a:t>You</a:t>
            </a:r>
            <a:endParaRPr lang="en-US" dirty="0"/>
          </a:p>
        </p:txBody>
      </p:sp>
      <p:pic>
        <p:nvPicPr>
          <p:cNvPr id="4" name="Content Placeholder 3" descr="i_donkey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646" y="2604391"/>
            <a:ext cx="4572000" cy="3048000"/>
          </a:xfrm>
        </p:spPr>
      </p:pic>
    </p:spTree>
    <p:extLst>
      <p:ext uri="{BB962C8B-B14F-4D97-AF65-F5344CB8AC3E}">
        <p14:creationId xmlns:p14="http://schemas.microsoft.com/office/powerpoint/2010/main" val="388862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378</TotalTime>
  <Words>351</Words>
  <Application>Microsoft Office PowerPoint</Application>
  <PresentationFormat>On-screen Show (4:3)</PresentationFormat>
  <Paragraphs>128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Austin</vt:lpstr>
      <vt:lpstr>mzalendo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This Is A Politician</vt:lpstr>
      <vt:lpstr>PowerPoint Presentation</vt:lpstr>
      <vt:lpstr>This Is A Voter You</vt:lpstr>
      <vt:lpstr>PowerPoint Presentation</vt:lpstr>
      <vt:lpstr>PowerPoint Presentation</vt:lpstr>
      <vt:lpstr>PowerPoint Presentation</vt:lpstr>
      <vt:lpstr>A Bar</vt:lpstr>
      <vt:lpstr>PowerPoint Presentation</vt:lpstr>
      <vt:lpstr>PowerPoint Presentation</vt:lpstr>
      <vt:lpstr>Epiphany</vt:lpstr>
      <vt:lpstr>The Reality</vt:lpstr>
      <vt:lpstr>PowerPoint Presentation</vt:lpstr>
      <vt:lpstr>PowerPoint Presentation</vt:lpstr>
      <vt:lpstr>Aspirant &amp; MP Profiles</vt:lpstr>
      <vt:lpstr>Administrative Information</vt:lpstr>
      <vt:lpstr>Legislative Process</vt:lpstr>
      <vt:lpstr>Political Parties</vt:lpstr>
      <vt:lpstr>Resources</vt:lpstr>
      <vt:lpstr>Ministries</vt:lpstr>
      <vt:lpstr>PowerPoint Presentation</vt:lpstr>
      <vt:lpstr>Access</vt:lpstr>
      <vt:lpstr>What Information?</vt:lpstr>
      <vt:lpstr>Security</vt:lpstr>
      <vt:lpstr>Security?</vt:lpstr>
      <vt:lpstr>Entrenched Culture</vt:lpstr>
      <vt:lpstr>Apathy?</vt:lpstr>
      <vt:lpstr>Blood, Sweat &amp; Tears</vt:lpstr>
    </vt:vector>
  </TitlesOfParts>
  <Company>Innova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Conrad Akunga</dc:creator>
  <cp:lastModifiedBy>Jessica</cp:lastModifiedBy>
  <cp:revision>14</cp:revision>
  <dcterms:created xsi:type="dcterms:W3CDTF">2012-02-07T14:26:56Z</dcterms:created>
  <dcterms:modified xsi:type="dcterms:W3CDTF">2012-02-08T05:25:33Z</dcterms:modified>
</cp:coreProperties>
</file>